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70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4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05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2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9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23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852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85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43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62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1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55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7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0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8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5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A32805-5329-44E4-8718-FEC327163E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0B78E8-BC01-46EE-ADFB-4474C6D3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6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Intrapreneur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Entrepreneur Analysis final presentation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Name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Name and Number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Instructor’s Name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1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Competencies and Application to Organization Success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 a business to become successful, it is significant to understand what factors are likely to bring change and promote economic development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Additionally, both internal and external factors help to understand the business environment.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understanding technological factors help entrepreneurs and </a:t>
            </a:r>
            <a:r>
              <a:rPr lang="en-US" dirty="0" err="1"/>
              <a:t>intrapreneurs</a:t>
            </a:r>
            <a:r>
              <a:rPr lang="en-US" dirty="0"/>
              <a:t> to make decisions on which technological advancement to adapt to make work easier and compete well with other organizations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Information-seeking skills help entrepreneurs to understand the current trends in business and their impacts on growth and development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Today, successful entrepreneurs usually make their fortunes since they can understand market trends and what customers will purchase on a short and long-term basis and develop connections between ideas and trends.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3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Summing up, the majority of people who start working as entrepreneurs end up becoming entrepreneurs.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despite their differences, </a:t>
            </a:r>
            <a:r>
              <a:rPr lang="en-US" dirty="0" err="1"/>
              <a:t>intrapreneurs</a:t>
            </a:r>
            <a:r>
              <a:rPr lang="en-US" dirty="0"/>
              <a:t> and entrepreneurs share similar skills and competencies that contribute to the success of an organization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Strategic thinking is a common skill for both </a:t>
            </a:r>
            <a:r>
              <a:rPr lang="en-US" dirty="0" err="1"/>
              <a:t>intrapreneurs</a:t>
            </a:r>
            <a:r>
              <a:rPr lang="en-US" dirty="0"/>
              <a:t> and entrepreneurs. This enables them to position themselves in the current competitive markets.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strategic thinkers aim at bringing new ideas and execute the plan by including required resources to make the ideas lively.  </a:t>
            </a:r>
            <a:endParaRPr lang="en-US" dirty="0" smtClean="0"/>
          </a:p>
          <a:p>
            <a:r>
              <a:rPr lang="en-US" dirty="0" smtClean="0"/>
              <a:t>Leadership </a:t>
            </a:r>
            <a:r>
              <a:rPr lang="en-US" dirty="0"/>
              <a:t>skills are key drivers of business operations for both entrepreneurs and entrepreneurs.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of the competencies and abilities successful entrepreneurs and </a:t>
            </a:r>
            <a:r>
              <a:rPr lang="en-US" dirty="0" err="1"/>
              <a:t>intrapreneurs</a:t>
            </a:r>
            <a:r>
              <a:rPr lang="en-US" dirty="0"/>
              <a:t> have included good decision-making, negotiation skills, and rational thinking.  </a:t>
            </a:r>
            <a:endParaRPr lang="en-US" dirty="0" smtClean="0"/>
          </a:p>
          <a:p>
            <a:r>
              <a:rPr lang="en-US" dirty="0" smtClean="0"/>
              <a:t>Internal </a:t>
            </a:r>
            <a:r>
              <a:rPr lang="en-US" dirty="0"/>
              <a:t>and external factors help to understand the business environment. </a:t>
            </a:r>
            <a:endParaRPr lang="en-US" dirty="0" smtClean="0"/>
          </a:p>
          <a:p>
            <a:r>
              <a:rPr lang="en-US" dirty="0" smtClean="0"/>
              <a:t>Information-seeking </a:t>
            </a:r>
            <a:r>
              <a:rPr lang="en-US" dirty="0"/>
              <a:t>skills help entrepreneurs to understand the current trends in business and their impacts on growth and development.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1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References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Felix, C., </a:t>
            </a:r>
            <a:r>
              <a:rPr lang="en-US" dirty="0" err="1"/>
              <a:t>Aparicio</a:t>
            </a:r>
            <a:r>
              <a:rPr lang="en-US" dirty="0"/>
              <a:t>, S., &amp; </a:t>
            </a:r>
            <a:r>
              <a:rPr lang="en-US" dirty="0" err="1"/>
              <a:t>Urbano</a:t>
            </a:r>
            <a:r>
              <a:rPr lang="en-US" dirty="0"/>
              <a:t>, D. (2019). Leadership as a driver of entrepreneurship: an international exploratory study. Journal of Small Business and Enterprise Development.</a:t>
            </a:r>
          </a:p>
          <a:p>
            <a:r>
              <a:rPr lang="en-US" dirty="0" err="1"/>
              <a:t>Narula</a:t>
            </a:r>
            <a:r>
              <a:rPr lang="en-US" dirty="0"/>
              <a:t>, N., &amp; Chaudhary, N. (2018). Human resource management as entrepreneurial tool: A literature review. Amity Journal of Entrepreneurship, 3(1), 66-72.</a:t>
            </a:r>
          </a:p>
          <a:p>
            <a:r>
              <a:rPr lang="en-US" dirty="0"/>
              <a:t>Vargas-</a:t>
            </a:r>
            <a:r>
              <a:rPr lang="en-US" dirty="0" err="1"/>
              <a:t>Halabí</a:t>
            </a:r>
            <a:r>
              <a:rPr lang="en-US" dirty="0"/>
              <a:t>, T., Mora-Esquivel, R., &amp; </a:t>
            </a:r>
            <a:r>
              <a:rPr lang="en-US" dirty="0" err="1"/>
              <a:t>Siles</a:t>
            </a:r>
            <a:r>
              <a:rPr lang="en-US" dirty="0"/>
              <a:t>, B. (2017). </a:t>
            </a:r>
            <a:r>
              <a:rPr lang="en-US" dirty="0" err="1"/>
              <a:t>Intrapreneurial</a:t>
            </a:r>
            <a:r>
              <a:rPr lang="en-US" dirty="0"/>
              <a:t> competencies: development and validation of a measurement scale. European Journal of Management and Business Economics.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5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Introduction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primary difference between an </a:t>
            </a:r>
            <a:r>
              <a:rPr lang="en-US" dirty="0" err="1"/>
              <a:t>intrapreneur</a:t>
            </a:r>
            <a:r>
              <a:rPr lang="en-US" dirty="0"/>
              <a:t> and an entrepreneur in an organization is that an </a:t>
            </a:r>
            <a:r>
              <a:rPr lang="en-US" dirty="0" err="1"/>
              <a:t>intrapreneur</a:t>
            </a:r>
            <a:r>
              <a:rPr lang="en-US" dirty="0"/>
              <a:t> is considered an employee, while an entrepreneur is a founder who launches, manages, and designs new business.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both are leaders who make innovations.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ntrepreneurs </a:t>
            </a:r>
            <a:r>
              <a:rPr lang="en-US" dirty="0"/>
              <a:t>usually run their own companies, and thus, they have the freedom to make decisions that are likely to improve business operations.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 other hand, an </a:t>
            </a:r>
            <a:r>
              <a:rPr lang="en-US" dirty="0" err="1"/>
              <a:t>intrapreneur</a:t>
            </a:r>
            <a:r>
              <a:rPr lang="en-US" dirty="0"/>
              <a:t> aim at developing new products and ideas in an organization and company. </a:t>
            </a:r>
            <a:endParaRPr lang="en-US" dirty="0" smtClean="0"/>
          </a:p>
          <a:p>
            <a:r>
              <a:rPr lang="en-US" dirty="0" smtClean="0"/>
              <a:t>In most </a:t>
            </a:r>
            <a:r>
              <a:rPr lang="en-US" dirty="0"/>
              <a:t>businesses, entrepreneurs have complete control of projects.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majority of people who start working as entrepreneurs end up becoming entrepreneurs.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despite their differences, </a:t>
            </a:r>
            <a:r>
              <a:rPr lang="en-US" dirty="0" err="1"/>
              <a:t>intrapreneurs</a:t>
            </a:r>
            <a:r>
              <a:rPr lang="en-US" dirty="0"/>
              <a:t> and entrepreneurs share similar skills and competencies that contribute to the success of an organization.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6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Common Skills for </a:t>
            </a:r>
            <a:r>
              <a:rPr lang="en-US" b="1" dirty="0" err="1"/>
              <a:t>Intrapreneur</a:t>
            </a:r>
            <a:r>
              <a:rPr lang="en-US" b="1" dirty="0"/>
              <a:t> and Entrepreneur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Today, companies, consumers and organizations are dynamic to promote process which allows employees to change opportunities to innovations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Therefore, both </a:t>
            </a:r>
            <a:r>
              <a:rPr lang="en-US" dirty="0" err="1"/>
              <a:t>intrapreneurs</a:t>
            </a:r>
            <a:r>
              <a:rPr lang="en-US" dirty="0"/>
              <a:t> and entrepreneurs should have innovative skills.  </a:t>
            </a:r>
            <a:endParaRPr lang="en-US" dirty="0" smtClean="0"/>
          </a:p>
          <a:p>
            <a:r>
              <a:rPr lang="en-US" dirty="0" err="1" smtClean="0"/>
              <a:t>Intrapreneurs</a:t>
            </a:r>
            <a:r>
              <a:rPr lang="en-US" dirty="0" smtClean="0"/>
              <a:t> </a:t>
            </a:r>
            <a:r>
              <a:rPr lang="en-US" dirty="0"/>
              <a:t>are supposed to develop, identify and exploit new opportunities that require them to have innovative skills (Vargas-</a:t>
            </a:r>
            <a:r>
              <a:rPr lang="en-US" dirty="0" err="1"/>
              <a:t>Halabi</a:t>
            </a:r>
            <a:r>
              <a:rPr lang="en-US" dirty="0"/>
              <a:t> et al., 2017).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 other hand, entrepreneurs possess innovative skills the help them to be successful in their business.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innovative skills for both </a:t>
            </a:r>
            <a:r>
              <a:rPr lang="en-US" dirty="0" err="1"/>
              <a:t>intrapreneurs</a:t>
            </a:r>
            <a:r>
              <a:rPr lang="en-US" dirty="0"/>
              <a:t> and entrepreneurs include financial accountability and understanding diversity in market forces. </a:t>
            </a:r>
            <a:endParaRPr lang="en-US" dirty="0" smtClean="0"/>
          </a:p>
          <a:p>
            <a:r>
              <a:rPr lang="en-US" dirty="0" smtClean="0"/>
              <a:t>Additionally</a:t>
            </a:r>
            <a:r>
              <a:rPr lang="en-US" dirty="0"/>
              <a:t>, </a:t>
            </a:r>
            <a:r>
              <a:rPr lang="en-US" dirty="0" err="1"/>
              <a:t>intrapreneurs</a:t>
            </a:r>
            <a:r>
              <a:rPr lang="en-US" dirty="0"/>
              <a:t> and entrepreneurs should have communication skills to develop relationships with employees, engage with partners, and solve organizational problems.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0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5778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Common Skills for </a:t>
            </a:r>
            <a:r>
              <a:rPr lang="en-US" b="1" dirty="0" err="1" smtClean="0"/>
              <a:t>Intrapreneur</a:t>
            </a:r>
            <a:r>
              <a:rPr lang="en-US" b="1" dirty="0" smtClean="0"/>
              <a:t> and Entrepreneur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thinking is a common skill for both </a:t>
            </a:r>
            <a:r>
              <a:rPr lang="en-US" dirty="0" err="1"/>
              <a:t>intrapreneurs</a:t>
            </a:r>
            <a:r>
              <a:rPr lang="en-US" dirty="0"/>
              <a:t> and entrepreneurs.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enables them to position themselves in the current competitive markets.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strategic thinkers aim at bringing new ideas and execute the plan by including required resources to make the ideas lively.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entrepreneurs and </a:t>
            </a:r>
            <a:r>
              <a:rPr lang="en-US" dirty="0" err="1"/>
              <a:t>intrapreneurs</a:t>
            </a:r>
            <a:r>
              <a:rPr lang="en-US" dirty="0"/>
              <a:t> possess network-building skills that help them to connect with other people in the same business.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5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Common Skills for </a:t>
            </a:r>
            <a:r>
              <a:rPr lang="en-US" b="1" dirty="0" err="1" smtClean="0"/>
              <a:t>Intrapreneur</a:t>
            </a:r>
            <a:r>
              <a:rPr lang="en-US" b="1" dirty="0" smtClean="0"/>
              <a:t> and Entrepreneur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Additionally, networking skills promote the efficiency of new business ideas and ventures. </a:t>
            </a:r>
          </a:p>
          <a:p>
            <a:r>
              <a:rPr lang="en-US" dirty="0" smtClean="0"/>
              <a:t>Leadership skills are key drivers of business operations for both entrepreneurs and entrepreneurs. </a:t>
            </a:r>
          </a:p>
          <a:p>
            <a:r>
              <a:rPr lang="en-US" dirty="0" smtClean="0"/>
              <a:t>According to Felix, </a:t>
            </a:r>
            <a:r>
              <a:rPr lang="en-US" dirty="0" err="1" smtClean="0"/>
              <a:t>Aparicio</a:t>
            </a:r>
            <a:r>
              <a:rPr lang="en-US" dirty="0" smtClean="0"/>
              <a:t>, &amp; </a:t>
            </a:r>
            <a:r>
              <a:rPr lang="en-US" dirty="0" err="1" smtClean="0"/>
              <a:t>Urbano</a:t>
            </a:r>
            <a:r>
              <a:rPr lang="en-US" dirty="0" smtClean="0"/>
              <a:t> (2019), entrepreneurs should develop leadership skills for team building and execution of common objectives among the team members. </a:t>
            </a:r>
          </a:p>
          <a:p>
            <a:r>
              <a:rPr lang="en-US" dirty="0" smtClean="0"/>
              <a:t>Notably, charismatic leadership styles have a strong positive relationship with opportunities for entrepreneurial activities.  </a:t>
            </a:r>
          </a:p>
          <a:p>
            <a:r>
              <a:rPr lang="en-US" dirty="0" smtClean="0"/>
              <a:t>A successful entrepreneur is always a visionary leader that requires them to have a dream and overcome obstacles.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4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Common Skills for </a:t>
            </a:r>
            <a:r>
              <a:rPr lang="en-US" b="1" dirty="0" err="1" smtClean="0"/>
              <a:t>Intrapreneur</a:t>
            </a:r>
            <a:r>
              <a:rPr lang="en-US" b="1" dirty="0" smtClean="0"/>
              <a:t> and Entrepreneur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Motivation is a significant skill for both entrepreneurs and </a:t>
            </a:r>
            <a:r>
              <a:rPr lang="en-US" dirty="0" err="1"/>
              <a:t>intrapreneurs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Great entrepreneurs and entrepreneurs pose skills for motivating other people to believe, listen and follow. </a:t>
            </a:r>
            <a:endParaRPr lang="en-US" dirty="0" smtClean="0"/>
          </a:p>
          <a:p>
            <a:r>
              <a:rPr lang="en-US" dirty="0" smtClean="0"/>
              <a:t>Motivation </a:t>
            </a:r>
            <a:r>
              <a:rPr lang="en-US" dirty="0"/>
              <a:t>skills help them to remain committed to the well-being of others. </a:t>
            </a:r>
            <a:endParaRPr lang="en-US" dirty="0" smtClean="0"/>
          </a:p>
          <a:p>
            <a:r>
              <a:rPr lang="en-US" dirty="0" smtClean="0"/>
              <a:t>Successful </a:t>
            </a:r>
            <a:r>
              <a:rPr lang="en-US" dirty="0"/>
              <a:t>entrepreneurs are courageous and visionary. </a:t>
            </a:r>
            <a:endParaRPr lang="en-US" dirty="0" smtClean="0"/>
          </a:p>
          <a:p>
            <a:r>
              <a:rPr lang="en-US" dirty="0" err="1" smtClean="0"/>
              <a:t>Intrapreneurs</a:t>
            </a:r>
            <a:r>
              <a:rPr lang="en-US" dirty="0" smtClean="0"/>
              <a:t> </a:t>
            </a:r>
            <a:r>
              <a:rPr lang="en-US" dirty="0"/>
              <a:t>and entrepreneurs also possess resilient and learning skills to help them handle stress, rejections, and failures within organizations and companies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Additionally, both entrepreneurs and </a:t>
            </a:r>
            <a:r>
              <a:rPr lang="en-US" dirty="0" err="1"/>
              <a:t>intrapreneurs</a:t>
            </a:r>
            <a:r>
              <a:rPr lang="en-US" dirty="0"/>
              <a:t> have the same abilities of flexibility that allow them to develop room for change within business premises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Lastly</a:t>
            </a:r>
            <a:r>
              <a:rPr lang="en-US" dirty="0"/>
              <a:t>, both entrepreneurs and </a:t>
            </a:r>
            <a:r>
              <a:rPr lang="en-US" dirty="0" err="1"/>
              <a:t>intrapreneurs</a:t>
            </a:r>
            <a:r>
              <a:rPr lang="en-US" dirty="0"/>
              <a:t> possess curiosity and hardworking skills.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hardworking skills help them achieve the organization's goals, while curiosity skills help entrepreneurs and </a:t>
            </a:r>
            <a:r>
              <a:rPr lang="en-US" dirty="0" err="1"/>
              <a:t>intrapreneurs</a:t>
            </a:r>
            <a:r>
              <a:rPr lang="en-US" dirty="0"/>
              <a:t> explore new inventions and innovations.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4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Key Competencies for Entrepreneur and </a:t>
            </a:r>
            <a:r>
              <a:rPr lang="en-US" b="1" dirty="0" err="1"/>
              <a:t>Intrapreneur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There are several competencies and abilities successful entrepreneurs and </a:t>
            </a:r>
            <a:r>
              <a:rPr lang="en-US" dirty="0" err="1"/>
              <a:t>intrapreneurs</a:t>
            </a:r>
            <a:r>
              <a:rPr lang="en-US" dirty="0"/>
              <a:t> should possess in their line of duty. </a:t>
            </a:r>
            <a:endParaRPr lang="en-US" dirty="0" smtClean="0"/>
          </a:p>
          <a:p>
            <a:r>
              <a:rPr lang="en-US" dirty="0" smtClean="0"/>
              <a:t>First</a:t>
            </a:r>
            <a:r>
              <a:rPr lang="en-US" dirty="0"/>
              <a:t>, they should understand how to manage resources. Both are timekeepers and financial managers, which helps them to use limited resources to make maximum profits. </a:t>
            </a:r>
            <a:endParaRPr lang="en-US" dirty="0" smtClean="0"/>
          </a:p>
          <a:p>
            <a:r>
              <a:rPr lang="en-US" dirty="0" smtClean="0"/>
              <a:t>Second</a:t>
            </a:r>
            <a:r>
              <a:rPr lang="en-US" dirty="0"/>
              <a:t>, both entrepreneurs and </a:t>
            </a:r>
            <a:r>
              <a:rPr lang="en-US" dirty="0" err="1"/>
              <a:t>intrapreneurs</a:t>
            </a:r>
            <a:r>
              <a:rPr lang="en-US" dirty="0"/>
              <a:t> are rational thinkers and good decision making.  </a:t>
            </a:r>
            <a:endParaRPr lang="en-US" dirty="0" smtClean="0"/>
          </a:p>
          <a:p>
            <a:r>
              <a:rPr lang="en-US" dirty="0" smtClean="0"/>
              <a:t>Rational </a:t>
            </a:r>
            <a:r>
              <a:rPr lang="en-US" dirty="0"/>
              <a:t>thinkers' leaders can set up clear plans for the growth of the organization. </a:t>
            </a:r>
            <a:endParaRPr lang="en-US" dirty="0" smtClean="0"/>
          </a:p>
          <a:p>
            <a:r>
              <a:rPr lang="en-US" dirty="0" smtClean="0"/>
              <a:t>Additionally</a:t>
            </a:r>
            <a:r>
              <a:rPr lang="en-US" dirty="0"/>
              <a:t>, both need to understand the internal and external factors of business operations.  </a:t>
            </a:r>
            <a:endParaRPr lang="en-US" dirty="0" smtClean="0"/>
          </a:p>
          <a:p>
            <a:r>
              <a:rPr lang="en-US" dirty="0" smtClean="0"/>
              <a:t>Knowledge </a:t>
            </a:r>
            <a:r>
              <a:rPr lang="en-US" dirty="0"/>
              <a:t>of internal and external factors helps organizations develop strategies to deal with their competitors, which involves making assessments through PESTLE and SWOT analysis.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3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 Competencies for Entrepreneur and </a:t>
            </a:r>
            <a:r>
              <a:rPr lang="en-US" b="1" dirty="0" err="1" smtClean="0"/>
              <a:t>Intrapreneur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Thirdly, entrepreneurs and </a:t>
            </a:r>
            <a:r>
              <a:rPr lang="en-US" dirty="0" err="1"/>
              <a:t>intrapreneurs</a:t>
            </a:r>
            <a:r>
              <a:rPr lang="en-US" dirty="0"/>
              <a:t> should have negotiation skills capabilities to interact freely with sellers, buyers, and stakeholders to make maximum profits. </a:t>
            </a:r>
            <a:endParaRPr lang="en-US" dirty="0" smtClean="0"/>
          </a:p>
          <a:p>
            <a:r>
              <a:rPr lang="en-US" dirty="0" smtClean="0"/>
              <a:t>Fourthly</a:t>
            </a:r>
            <a:r>
              <a:rPr lang="en-US" dirty="0"/>
              <a:t>, both should have knowledge on how to make goals and have a time framework for achieving these objectives. </a:t>
            </a:r>
            <a:endParaRPr lang="en-US" dirty="0" smtClean="0"/>
          </a:p>
          <a:p>
            <a:r>
              <a:rPr lang="en-US" dirty="0" smtClean="0"/>
              <a:t>Lastly</a:t>
            </a:r>
            <a:r>
              <a:rPr lang="en-US" dirty="0"/>
              <a:t>, information-seeking competencies are significant for </a:t>
            </a:r>
            <a:r>
              <a:rPr lang="en-US" dirty="0" err="1"/>
              <a:t>intrapreneurs</a:t>
            </a:r>
            <a:r>
              <a:rPr lang="en-US" dirty="0"/>
              <a:t> and entrepreneurs.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need to learn different ways of getting and acquiring the right information on what should be done to make their business more successful.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2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Competencies and Application to Organization Success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All these competencies are significant for business success.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develop entrepreneurship with prevailing enterprises, usually the utilization of market opportunities and thus </a:t>
            </a:r>
            <a:r>
              <a:rPr lang="en-US" dirty="0" err="1"/>
              <a:t>intrapreneurs</a:t>
            </a:r>
            <a:r>
              <a:rPr lang="en-US" dirty="0"/>
              <a:t> need to manage the available resources effectively (</a:t>
            </a:r>
            <a:r>
              <a:rPr lang="en-US" dirty="0" err="1"/>
              <a:t>Narula</a:t>
            </a:r>
            <a:r>
              <a:rPr lang="en-US" dirty="0"/>
              <a:t> &amp;Chaudhary, 2018). </a:t>
            </a:r>
            <a:endParaRPr lang="en-US" dirty="0" smtClean="0"/>
          </a:p>
          <a:p>
            <a:r>
              <a:rPr lang="en-US" dirty="0" smtClean="0"/>
              <a:t>Additionally</a:t>
            </a:r>
            <a:r>
              <a:rPr lang="en-US" dirty="0"/>
              <a:t>, entrepreneurs and </a:t>
            </a:r>
            <a:r>
              <a:rPr lang="en-US" dirty="0" err="1"/>
              <a:t>intrapreneurs</a:t>
            </a:r>
            <a:r>
              <a:rPr lang="en-US" dirty="0"/>
              <a:t> are required to take risks, and this involves good utilization of resources. </a:t>
            </a:r>
            <a:endParaRPr lang="en-US" dirty="0" smtClean="0"/>
          </a:p>
          <a:p>
            <a:r>
              <a:rPr lang="en-US" dirty="0" smtClean="0"/>
              <a:t>Negotiation </a:t>
            </a:r>
            <a:r>
              <a:rPr lang="en-US" dirty="0"/>
              <a:t>skills help entrepreneurs win and win situations, make preparations for mistakes, and learn from those mistakes to develop long-term goals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According to </a:t>
            </a:r>
            <a:r>
              <a:rPr lang="en-US" dirty="0" err="1"/>
              <a:t>Jankelova</a:t>
            </a:r>
            <a:r>
              <a:rPr lang="en-US" dirty="0"/>
              <a:t> (2017), practical and strategic decision-making increases business performance and survival. </a:t>
            </a:r>
            <a:endParaRPr lang="en-US" dirty="0" smtClean="0"/>
          </a:p>
          <a:p>
            <a:r>
              <a:rPr lang="en-US" dirty="0" smtClean="0"/>
              <a:t>Additionally</a:t>
            </a:r>
            <a:r>
              <a:rPr lang="en-US" dirty="0"/>
              <a:t>, strategic decisions usually provide a competitive advantage in business and attempt to change the overall direction and scope of the company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Notably, good and appropriate decision-making in entrepreneurship increases performance and helps to maximize profits.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33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1332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Organic</vt:lpstr>
      <vt:lpstr>The Intrapreneur and the Entrepreneur Analysis final presentation</vt:lpstr>
      <vt:lpstr>Introduction </vt:lpstr>
      <vt:lpstr>Common Skills for Intrapreneur and Entrepreneur </vt:lpstr>
      <vt:lpstr> Common Skills for Intrapreneur and Entrepreneur </vt:lpstr>
      <vt:lpstr>Common Skills for Intrapreneur and Entrepreneur </vt:lpstr>
      <vt:lpstr>Common Skills for Intrapreneur and Entrepreneur </vt:lpstr>
      <vt:lpstr>Key Competencies for Entrepreneur and Intrapreneur </vt:lpstr>
      <vt:lpstr>Key Competencies for Entrepreneur and Intrapreneur </vt:lpstr>
      <vt:lpstr>Competencies and Application to Organization Success </vt:lpstr>
      <vt:lpstr>Competencies and Application to Organization Success </vt:lpstr>
      <vt:lpstr>Conclusion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Intrapreneur and the Entrepreneur Analysis final presentation</dc:title>
  <dc:creator>user</dc:creator>
  <cp:lastModifiedBy>user</cp:lastModifiedBy>
  <cp:revision>9</cp:revision>
  <dcterms:created xsi:type="dcterms:W3CDTF">2021-07-19T01:30:04Z</dcterms:created>
  <dcterms:modified xsi:type="dcterms:W3CDTF">2021-07-19T01:41:50Z</dcterms:modified>
</cp:coreProperties>
</file>